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</p:sldIdLst>
  <p:sldSz cx="12801600" cy="9601200" type="A3"/>
  <p:notesSz cx="9928225" cy="6797675"/>
  <p:defaultTextStyle>
    <a:defPPr>
      <a:defRPr lang="en-US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3" d="100"/>
          <a:sy n="53" d="100"/>
        </p:scale>
        <p:origin x="13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87B9-0F4D-454D-8FD1-66D7AAE4C685}" type="datetimeFigureOut">
              <a:rPr lang="en-GB" smtClean="0"/>
              <a:t>18/12/2013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8B3D-51E6-4EE5-84CB-9513DF985A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976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87B9-0F4D-454D-8FD1-66D7AAE4C685}" type="datetimeFigureOut">
              <a:rPr lang="en-GB" smtClean="0"/>
              <a:t>18/12/2013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8B3D-51E6-4EE5-84CB-9513DF985A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133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87B9-0F4D-454D-8FD1-66D7AAE4C685}" type="datetimeFigureOut">
              <a:rPr lang="en-GB" smtClean="0"/>
              <a:t>18/12/2013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8B3D-51E6-4EE5-84CB-9513DF985A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87B9-0F4D-454D-8FD1-66D7AAE4C685}" type="datetimeFigureOut">
              <a:rPr lang="en-GB" smtClean="0"/>
              <a:t>18/12/2013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8B3D-51E6-4EE5-84CB-9513DF985A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969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87B9-0F4D-454D-8FD1-66D7AAE4C685}" type="datetimeFigureOut">
              <a:rPr lang="en-GB" smtClean="0"/>
              <a:t>18/12/2013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8B3D-51E6-4EE5-84CB-9513DF985A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831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87B9-0F4D-454D-8FD1-66D7AAE4C685}" type="datetimeFigureOut">
              <a:rPr lang="en-GB" smtClean="0"/>
              <a:t>18/12/2013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8B3D-51E6-4EE5-84CB-9513DF985A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330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87B9-0F4D-454D-8FD1-66D7AAE4C685}" type="datetimeFigureOut">
              <a:rPr lang="en-GB" smtClean="0"/>
              <a:t>18/12/2013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8B3D-51E6-4EE5-84CB-9513DF985A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800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87B9-0F4D-454D-8FD1-66D7AAE4C685}" type="datetimeFigureOut">
              <a:rPr lang="en-GB" smtClean="0"/>
              <a:t>18/12/2013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8B3D-51E6-4EE5-84CB-9513DF985A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029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87B9-0F4D-454D-8FD1-66D7AAE4C685}" type="datetimeFigureOut">
              <a:rPr lang="en-GB" smtClean="0"/>
              <a:t>18/12/2013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8B3D-51E6-4EE5-84CB-9513DF985A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465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87B9-0F4D-454D-8FD1-66D7AAE4C685}" type="datetimeFigureOut">
              <a:rPr lang="en-GB" smtClean="0"/>
              <a:t>18/12/2013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8B3D-51E6-4EE5-84CB-9513DF985A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91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87B9-0F4D-454D-8FD1-66D7AAE4C685}" type="datetimeFigureOut">
              <a:rPr lang="en-GB" smtClean="0"/>
              <a:t>18/12/2013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8B3D-51E6-4EE5-84CB-9513DF985A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583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87B9-0F4D-454D-8FD1-66D7AAE4C685}" type="datetimeFigureOut">
              <a:rPr lang="en-GB" smtClean="0"/>
              <a:t>18/12/2013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98B3D-51E6-4EE5-84CB-9513DF985A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132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jpeg"/><Relationship Id="rId2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7.png"/><Relationship Id="rId18" Type="http://schemas.openxmlformats.org/officeDocument/2006/relationships/image" Target="../media/image28.jpeg"/><Relationship Id="rId26" Type="http://schemas.openxmlformats.org/officeDocument/2006/relationships/image" Target="../media/image21.png"/><Relationship Id="rId3" Type="http://schemas.openxmlformats.org/officeDocument/2006/relationships/image" Target="../media/image2.png"/><Relationship Id="rId21" Type="http://schemas.openxmlformats.org/officeDocument/2006/relationships/image" Target="../media/image11.jpeg"/><Relationship Id="rId7" Type="http://schemas.openxmlformats.org/officeDocument/2006/relationships/image" Target="../media/image17.png"/><Relationship Id="rId12" Type="http://schemas.openxmlformats.org/officeDocument/2006/relationships/image" Target="../media/image26.png"/><Relationship Id="rId17" Type="http://schemas.openxmlformats.org/officeDocument/2006/relationships/image" Target="../media/image5.jpeg"/><Relationship Id="rId25" Type="http://schemas.openxmlformats.org/officeDocument/2006/relationships/image" Target="../media/image30.png"/><Relationship Id="rId2" Type="http://schemas.openxmlformats.org/officeDocument/2006/relationships/image" Target="../media/image1.png"/><Relationship Id="rId16" Type="http://schemas.openxmlformats.org/officeDocument/2006/relationships/image" Target="../media/image10.jpe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5.png"/><Relationship Id="rId24" Type="http://schemas.openxmlformats.org/officeDocument/2006/relationships/image" Target="../media/image14.png"/><Relationship Id="rId5" Type="http://schemas.openxmlformats.org/officeDocument/2006/relationships/image" Target="../media/image15.png"/><Relationship Id="rId15" Type="http://schemas.openxmlformats.org/officeDocument/2006/relationships/image" Target="../media/image4.png"/><Relationship Id="rId23" Type="http://schemas.openxmlformats.org/officeDocument/2006/relationships/image" Target="../media/image13.jpeg"/><Relationship Id="rId10" Type="http://schemas.openxmlformats.org/officeDocument/2006/relationships/image" Target="../media/image7.jpeg"/><Relationship Id="rId19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3.jpeg"/><Relationship Id="rId14" Type="http://schemas.openxmlformats.org/officeDocument/2006/relationships/image" Target="../media/image8.png"/><Relationship Id="rId22" Type="http://schemas.openxmlformats.org/officeDocument/2006/relationships/image" Target="../media/image12.jpeg"/><Relationship Id="rId27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493776" y="585216"/>
            <a:ext cx="5753950" cy="18105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11247" y="1310361"/>
            <a:ext cx="931357" cy="110200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1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428142" y="1300810"/>
            <a:ext cx="950683" cy="109491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2" name="Picture 36" descr="6x longer scourers in cdu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376970" y="1204947"/>
            <a:ext cx="849631" cy="118508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3" name="Picture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191406" y="1116661"/>
            <a:ext cx="847776" cy="128896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4" name="Picture 6" descr="2 Long Lasting Dish Cloth in CDU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4003986" y="1115283"/>
            <a:ext cx="1037273" cy="127799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756" y="1310361"/>
            <a:ext cx="1251970" cy="1095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7" name="Straight Arrow Connector 26"/>
          <p:cNvCxnSpPr/>
          <p:nvPr/>
        </p:nvCxnSpPr>
        <p:spPr>
          <a:xfrm flipV="1">
            <a:off x="475333" y="2616388"/>
            <a:ext cx="5852160" cy="5486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077707" y="2656043"/>
            <a:ext cx="2640384" cy="418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1m Bay 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201169" y="3590101"/>
            <a:ext cx="10535361" cy="18105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27869" y="4644061"/>
            <a:ext cx="638679" cy="7556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1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81205" y="4640950"/>
            <a:ext cx="660083" cy="76022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3" name="Picture 11" descr="broom sponge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2800275" y="4473736"/>
            <a:ext cx="726233" cy="91721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4" name="Picture 36" descr="6x longer scourers in cdu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486512" y="4523704"/>
            <a:ext cx="668626" cy="87522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5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288" y="7516552"/>
            <a:ext cx="669104" cy="1160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726" y="7612337"/>
            <a:ext cx="653783" cy="107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537645" y="4133159"/>
            <a:ext cx="838752" cy="127524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8" name="Picture 6" descr="2 Long Lasting Dish Cloth in CDU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4313328" y="4127327"/>
            <a:ext cx="992494" cy="126427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9" name="Picture 67" descr="3d soak ups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5304418" y="4149990"/>
            <a:ext cx="1080280" cy="127068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1" name="Picture 67" descr="m cloth general purpose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6327493" y="4226970"/>
            <a:ext cx="792727" cy="116124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2" name="Picture 70" descr="Kitchen M Cloth copy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7108643" y="4215406"/>
            <a:ext cx="776204" cy="118011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3" name="Picture 73" descr="glass &amp; cloth M Cloth copy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>
          <a:xfrm>
            <a:off x="7875410" y="4242261"/>
            <a:ext cx="758256" cy="115960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3666" y="4263281"/>
            <a:ext cx="866087" cy="1132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5" name="Straight Arrow Connector 44"/>
          <p:cNvCxnSpPr/>
          <p:nvPr/>
        </p:nvCxnSpPr>
        <p:spPr>
          <a:xfrm flipV="1">
            <a:off x="2992386" y="5742978"/>
            <a:ext cx="5852160" cy="5486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882361" y="5841893"/>
            <a:ext cx="2640384" cy="418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2</a:t>
            </a:r>
            <a:r>
              <a:rPr lang="en-GB" dirty="0" smtClean="0"/>
              <a:t>m Bay </a:t>
            </a:r>
            <a:endParaRPr lang="en-GB" dirty="0"/>
          </a:p>
        </p:txBody>
      </p:sp>
      <p:sp>
        <p:nvSpPr>
          <p:cNvPr id="47" name="Rectangle 46"/>
          <p:cNvSpPr/>
          <p:nvPr/>
        </p:nvSpPr>
        <p:spPr>
          <a:xfrm>
            <a:off x="201169" y="6850712"/>
            <a:ext cx="12472416" cy="18105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1648248" y="9015984"/>
            <a:ext cx="9827949" cy="4321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831310" y="9062975"/>
            <a:ext cx="2640384" cy="418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3m Bay </a:t>
            </a:r>
            <a:endParaRPr lang="en-GB" dirty="0"/>
          </a:p>
        </p:txBody>
      </p:sp>
      <p:pic>
        <p:nvPicPr>
          <p:cNvPr id="51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65121" y="7933892"/>
            <a:ext cx="638679" cy="7556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2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97339" y="7926704"/>
            <a:ext cx="660083" cy="76022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9" name="Picture 9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275" y="4473736"/>
            <a:ext cx="634000" cy="914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2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>
          <a:xfrm>
            <a:off x="1447645" y="7918187"/>
            <a:ext cx="650721" cy="76860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4" name="Picture 36" descr="6x longer scourers in cdu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106065" y="7921892"/>
            <a:ext cx="539206" cy="75209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5" name="Picture 11" descr="broom sponge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3116661" y="7902279"/>
            <a:ext cx="605098" cy="7642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7" name="Picture 7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413" y="7978922"/>
            <a:ext cx="752433" cy="69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10800000" flipV="1">
            <a:off x="6582327" y="7734337"/>
            <a:ext cx="614434" cy="93419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9" name="Picture 67" descr="3d soak ups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7192750" y="7732433"/>
            <a:ext cx="790576" cy="92991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0" name="Picture 6" descr="2 Long Lasting Dish Cloth in CDU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7981611" y="7738773"/>
            <a:ext cx="776646" cy="95688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2" name="Picture 4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9771" y="7729111"/>
            <a:ext cx="658202" cy="95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67" descr="m cloth general purpose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9353086" y="7751892"/>
            <a:ext cx="625743" cy="91663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4" name="Picture 70" descr="Kitchen M Cloth copy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9961590" y="7729111"/>
            <a:ext cx="657230" cy="93943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5" name="Picture 73" descr="glass &amp; cloth M Cloth copy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>
          <a:xfrm>
            <a:off x="10601031" y="7734478"/>
            <a:ext cx="582521" cy="94396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5877" y="7916000"/>
            <a:ext cx="575633" cy="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4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510" y="7690243"/>
            <a:ext cx="957324" cy="970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6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584" y="7644645"/>
            <a:ext cx="489749" cy="1023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" name="Picture 5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397" y="7690243"/>
            <a:ext cx="500856" cy="994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9753" y="4098946"/>
            <a:ext cx="1277703" cy="1314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9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186" y="7898613"/>
            <a:ext cx="533773" cy="769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8252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41032" y="8184211"/>
            <a:ext cx="2640384" cy="418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4</a:t>
            </a:r>
            <a:r>
              <a:rPr lang="en-GB" dirty="0" smtClean="0"/>
              <a:t>m Bay 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543779" y="8102952"/>
            <a:ext cx="9827949" cy="4321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849700" y="2629092"/>
            <a:ext cx="822960" cy="97374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990164" y="2593872"/>
            <a:ext cx="859536" cy="98994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277" y="2612444"/>
            <a:ext cx="1005840" cy="980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990164" y="1773303"/>
            <a:ext cx="10499566" cy="18105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133119" y="5868164"/>
            <a:ext cx="10535361" cy="18105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010" y="2617241"/>
            <a:ext cx="548640" cy="976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6" descr="soap pads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4983012" y="2612893"/>
            <a:ext cx="686129" cy="98994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327" y="2885203"/>
            <a:ext cx="752433" cy="69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2674317" y="2582981"/>
            <a:ext cx="858799" cy="101438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Picture 36" descr="6x longer scourers in cdu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6350592" y="2711449"/>
            <a:ext cx="639070" cy="89138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Picture 11" descr="broom sponge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6978126" y="2652536"/>
            <a:ext cx="752433" cy="9503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023" y="2652536"/>
            <a:ext cx="639070" cy="95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9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" t="1629" r="3167"/>
          <a:stretch/>
        </p:blipFill>
        <p:spPr bwMode="auto">
          <a:xfrm>
            <a:off x="8363869" y="2414016"/>
            <a:ext cx="772632" cy="1188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3829" y="2395114"/>
            <a:ext cx="724707" cy="1188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8481" y="2280300"/>
            <a:ext cx="751249" cy="130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4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1133118" y="6468020"/>
            <a:ext cx="1052265" cy="121065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4" name="Picture 67" descr="3d soak ups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>
          <a:xfrm>
            <a:off x="2998110" y="6451499"/>
            <a:ext cx="1039654" cy="123015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Picture 6" descr="2 Long Lasting Dish Cloth in CDU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>
          <a:xfrm>
            <a:off x="2100817" y="6465045"/>
            <a:ext cx="953863" cy="121506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6" name="Picture 61" descr="anti bacterial soak up yellow in CDU copy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>
          <a:xfrm>
            <a:off x="4047623" y="6465045"/>
            <a:ext cx="1134551" cy="121339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7" name="Picture 10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>
          <a:xfrm>
            <a:off x="5175210" y="6597268"/>
            <a:ext cx="885944" cy="108117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004" y="6597031"/>
            <a:ext cx="878980" cy="1100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67" descr="m cloth general purpose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>
          <a:xfrm>
            <a:off x="6901874" y="6341695"/>
            <a:ext cx="904939" cy="133812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2" name="Picture 70" descr="Kitchen M Cloth copy"/>
          <p:cNvPicPr>
            <a:picLocks noChangeAspect="1"/>
          </p:cNvPicPr>
          <p:nvPr/>
        </p:nvPicPr>
        <p:blipFill>
          <a:blip r:embed="rId22"/>
          <a:srcRect/>
          <a:stretch>
            <a:fillRect/>
          </a:stretch>
        </p:blipFill>
        <p:spPr>
          <a:xfrm>
            <a:off x="7796823" y="6341695"/>
            <a:ext cx="850709" cy="135214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3" name="Picture 73" descr="glass &amp; cloth M Cloth copy"/>
          <p:cNvPicPr>
            <a:picLocks noChangeAspect="1"/>
          </p:cNvPicPr>
          <p:nvPr/>
        </p:nvPicPr>
        <p:blipFill>
          <a:blip r:embed="rId23"/>
          <a:srcRect/>
          <a:stretch>
            <a:fillRect/>
          </a:stretch>
        </p:blipFill>
        <p:spPr>
          <a:xfrm>
            <a:off x="8647531" y="6378157"/>
            <a:ext cx="878982" cy="13195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0370" y="6579359"/>
            <a:ext cx="840721" cy="1099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1090" y="6545200"/>
            <a:ext cx="1317389" cy="115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6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2104" y="2578953"/>
            <a:ext cx="489749" cy="1023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853" y="2605600"/>
            <a:ext cx="500856" cy="994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3179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1978</TotalTime>
  <Words>8</Words>
  <Application>Microsoft Office PowerPoint</Application>
  <PresentationFormat>A3 Paper (297x420 mm)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Charlotte Farrow</dc:creator>
  <cp:lastModifiedBy>Charlotte Farrow</cp:lastModifiedBy>
  <cp:revision>38</cp:revision>
  <cp:lastPrinted>2013-12-17T14:13:50Z</cp:lastPrinted>
  <dcterms:created xsi:type="dcterms:W3CDTF">2013-12-10T10:09:32Z</dcterms:created>
  <dcterms:modified xsi:type="dcterms:W3CDTF">2013-12-18T12:06:51Z</dcterms:modified>
</cp:coreProperties>
</file>